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2" r:id="rId4"/>
    <p:sldId id="263" r:id="rId5"/>
    <p:sldId id="265" r:id="rId6"/>
    <p:sldId id="276" r:id="rId7"/>
    <p:sldId id="277" r:id="rId8"/>
    <p:sldId id="264" r:id="rId9"/>
    <p:sldId id="266" r:id="rId10"/>
    <p:sldId id="267" r:id="rId11"/>
    <p:sldId id="278" r:id="rId12"/>
    <p:sldId id="268" r:id="rId13"/>
    <p:sldId id="273" r:id="rId14"/>
    <p:sldId id="279" r:id="rId15"/>
    <p:sldId id="274" r:id="rId16"/>
    <p:sldId id="275" r:id="rId17"/>
    <p:sldId id="269" r:id="rId18"/>
    <p:sldId id="270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F618-7932-4ECA-91FB-8A38A9729797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2ACFF-48E8-4404-B5CC-533457F69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2ACFF-48E8-4404-B5CC-533457F691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3829D5-78E2-4450-8968-D1A666553E2A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CC4A6E-EF48-4284-97FF-19657C5406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8324880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Пушкино                                                              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Добринского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«Школьный спортивный клуб «СССР. Победа за нами!»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ushkino.moy.su/SHSK/ehmblem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851648" cy="985846"/>
          </a:xfrm>
        </p:spPr>
        <p:txBody>
          <a:bodyPr>
            <a:noAutofit/>
          </a:bodyPr>
          <a:lstStyle/>
          <a:p>
            <a:pPr algn="just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ТАЛИСМАН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Светлана\Desktop\шск\Спортклуб\талисман\талисман клуб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977400" cy="568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1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                                школьного спортивного клуба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816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dirty="0" smtClean="0"/>
              <a:t>    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/>
              <a:t>  </a:t>
            </a:r>
            <a:r>
              <a:rPr lang="ru-RU" sz="4000" b="1" dirty="0" err="1" smtClean="0"/>
              <a:t>Стрельников</a:t>
            </a:r>
            <a:r>
              <a:rPr lang="ru-RU" sz="4000" b="1" dirty="0" smtClean="0"/>
              <a:t> Виктор Евгеньевич</a:t>
            </a:r>
            <a:r>
              <a:rPr lang="ru-RU" dirty="0" smtClean="0"/>
              <a:t>– </a:t>
            </a:r>
            <a:r>
              <a:rPr lang="ru-RU" sz="2800" dirty="0" smtClean="0"/>
              <a:t>учитель физической культуры </a:t>
            </a:r>
          </a:p>
        </p:txBody>
      </p:sp>
      <p:pic>
        <p:nvPicPr>
          <p:cNvPr id="1026" name="Picture 2" descr="C:\Users\Светлана\Desktop\документы\шск\Спортклуб\ВЕ\DSCN1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68" y="1920875"/>
            <a:ext cx="3400263" cy="4433888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29684" cy="428628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Приоритетные задачи: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привлечение максимально возможного числа детей и подростков к систематическим занятиям спортом, направленным на развитие их личности, утверждение здорового образа жизни, воспитание физических, морально-этических и волевых качеств;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-улучшение состояния здоровья, включая физическое развитие;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-повышение уровня физической подготовленности и спортивных результатов с учетом индивидуальных особенностей и требований программ по видам спорта; профилактика вредных привычек и правонарушений.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://pushkino.moy.su/SHSK/ehmblema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57562"/>
            <a:ext cx="27860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500042"/>
            <a:ext cx="81439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виды,  культивируемые в клубе «СССР»: волейбол, футбол, баскетбол и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стритбол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35038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Хроника спортивной жизни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7412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3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Users\Светлана\Desktop\фото\банер спорт\20150418_12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71768" cy="2724098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фото\банер спорт\DSCN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2349">
            <a:off x="4654876" y="1245017"/>
            <a:ext cx="3044399" cy="4059199"/>
          </a:xfrm>
          <a:prstGeom prst="rect">
            <a:avLst/>
          </a:prstGeom>
          <a:noFill/>
        </p:spPr>
      </p:pic>
      <p:pic>
        <p:nvPicPr>
          <p:cNvPr id="11" name="Содержимое 3" descr="http://pushkino.moy.su/SHSK/ehmblema1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643446"/>
            <a:ext cx="18560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Светлана\Desktop\фото\банер спорт\DSCN1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00438"/>
            <a:ext cx="2632595" cy="3072803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Светлана\Desktop\документы\шск\Спортклуб\волейбол\DSCN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227085" cy="4396999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документы\шск\Спортклуб\волейбол\DSCN1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0476"/>
            <a:ext cx="3500462" cy="4667283"/>
          </a:xfrm>
          <a:prstGeom prst="rect">
            <a:avLst/>
          </a:prstGeom>
          <a:noFill/>
        </p:spPr>
      </p:pic>
      <p:pic>
        <p:nvPicPr>
          <p:cNvPr id="4" name="Picture 2" descr="C:\Users\Светлана\Desktop\фото\банер спорт\DSCN9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7996" y="3286124"/>
            <a:ext cx="379282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407196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работы клуба: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внутришкольных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спортивных соревнований;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систематического посещения занятий физической культурой и спортом учащимися 1-11-х классов школы;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-Выявление лучшего спортсмена класса, школы;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-Поощрение лучших спортсменов и активистов клуба;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-Пропаганда физической культуры и спорта в школе;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-Проведение Дней здоровья в образовательном учреждении под девизом: «Спорт – формула жизни»;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-Информационное обеспечение спортивной жизни школы через школьную газету, стенные газеты, сменные информационные стенды, интернет и т.д.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286124"/>
            <a:ext cx="7245120" cy="29289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7851648" cy="3929090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спортивном клубе школы ведется следующая документация: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-календарь спортивно-массовых мероприятий на учебный год;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-журнал учёта занятий в спортивных секциях, кружках и группах ОФП;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приказы на спортсменов разрядников (подтверждённые соответствующими протоколами);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-положения о проводимых соревнованиях и их протоколы;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-стенд рекордов учащихся школы.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56436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Ожидаемые конечные результаты работы клуба: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числа постоянно занимающихся физической культурой и спортом до 80%; </a:t>
            </a: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состояния физического здоровья школьников,  снижение заболеваемости за счет привлечения к регулярным занятиям физической культурой и спортом;</a:t>
            </a: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обеспеченности спортивным оборудованием и инвентарем; </a:t>
            </a: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оптимизация распределения бюджетных средств на развитие физической культуры, спорта, эффективность их использования; активизация поиска внебюджетных источников финансирования;</a:t>
            </a:r>
          </a:p>
          <a:p>
            <a:pPr lvl="0"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степени информированности и уровня знаний учащихся и их родителей по вопросам физической культуры и спорта,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07424" cy="792088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286125" y="1484313"/>
            <a:ext cx="55721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Если хочешь стать умелым,</a:t>
            </a:r>
            <a:endParaRPr lang="ru-RU" sz="2400"/>
          </a:p>
          <a:p>
            <a:r>
              <a:rPr lang="ru-RU" sz="2400" b="1" i="1"/>
              <a:t>Ловким, быстрым, сильным, смелым,</a:t>
            </a:r>
            <a:endParaRPr lang="ru-RU" sz="2400"/>
          </a:p>
          <a:p>
            <a:r>
              <a:rPr lang="ru-RU" sz="2400" b="1" i="1"/>
              <a:t>Научись любить скакалки, вожжи, обручи и палки,</a:t>
            </a:r>
            <a:endParaRPr lang="ru-RU" sz="2400"/>
          </a:p>
          <a:p>
            <a:r>
              <a:rPr lang="ru-RU" sz="2400" b="1" i="1"/>
              <a:t>Никогда не унывай,</a:t>
            </a:r>
            <a:endParaRPr lang="ru-RU" sz="2400"/>
          </a:p>
          <a:p>
            <a:r>
              <a:rPr lang="ru-RU" sz="2400" b="1" i="1"/>
              <a:t>В цель снежками попадай.</a:t>
            </a:r>
            <a:endParaRPr lang="ru-RU" sz="2400"/>
          </a:p>
          <a:p>
            <a:r>
              <a:rPr lang="ru-RU" sz="2400" b="1" i="1"/>
              <a:t>В санках с горки быстро мчись</a:t>
            </a:r>
            <a:endParaRPr lang="ru-RU" sz="2400"/>
          </a:p>
          <a:p>
            <a:r>
              <a:rPr lang="ru-RU" sz="2400" b="1" i="1"/>
              <a:t>И на лыжи становись-</a:t>
            </a:r>
            <a:endParaRPr lang="ru-RU" sz="2400"/>
          </a:p>
          <a:p>
            <a:r>
              <a:rPr lang="ru-RU" sz="2400" b="1" i="1"/>
              <a:t>Вот здоровья в чём секрет.</a:t>
            </a:r>
            <a:endParaRPr lang="ru-RU" sz="2400"/>
          </a:p>
          <a:p>
            <a:r>
              <a:rPr lang="ru-RU" sz="2400" b="1" i="1"/>
              <a:t>Будь здоров! Физкульт- привет!</a:t>
            </a:r>
            <a:endParaRPr lang="ru-RU" sz="2400"/>
          </a:p>
        </p:txBody>
      </p:sp>
      <p:pic>
        <p:nvPicPr>
          <p:cNvPr id="28676" name="Picture 2" descr="http://www.sportclub.sch901.edusite.ru/images/jolif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97200"/>
            <a:ext cx="259556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современных условиях проблема здоровья детей приобретает глобальный характер. Здоровье ребёнка, определяется воздействием внешних и внутренних воздействий на его организм, с одной стороны, и возможностями самого организма противостоять этим воздействиям.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pushkino.moy.su/SHSK/ehmblema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14686"/>
            <a:ext cx="2244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786058"/>
            <a:ext cx="7851648" cy="164307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Одной из главных задач школы является укрепление здоровья и правильное физическое развитие учащихся. С этой целью используются различные формы: урок физической культуры, физкультминутки, спортивные секции, подвижные перемены, час здоровья, спортивные праздники, дни здоровья и спорта и т.д.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://pushkino.moy.su/SHSK/ehmblema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71942"/>
            <a:ext cx="1887537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7851648" cy="34290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спортивный клуб «СССР» -                                                  Союз Самых Спортивных Ребят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 № 51 от 08.05.2014 г.)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3000396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Главная цель его создания - организация и проведение спортивно-массовой работы в образовательном учреждении. Он  призван способствовать укреплению здоровья детей и подростков, повышению их работоспособности, формированию у них потребности вести здоровый образ жизни.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pushkino.moy.su/SHSK/ehmblema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275" y="3286125"/>
            <a:ext cx="2244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71500" y="1714500"/>
            <a:ext cx="7786688" cy="4286250"/>
            <a:chOff x="500034" y="642918"/>
            <a:chExt cx="7786742" cy="428628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00034" y="642918"/>
              <a:ext cx="2143140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14678" y="714357"/>
              <a:ext cx="2071702" cy="15001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000760" y="785794"/>
              <a:ext cx="2286016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143108" y="3357562"/>
              <a:ext cx="2500329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500694" y="3429001"/>
              <a:ext cx="2071702" cy="15001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2643174" y="1285861"/>
              <a:ext cx="642942" cy="50006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5286380" y="1214422"/>
              <a:ext cx="714380" cy="50006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5400000">
              <a:off x="6051560" y="2520944"/>
              <a:ext cx="1109670" cy="6397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10800000">
              <a:off x="4643438" y="3929066"/>
              <a:ext cx="857256" cy="42862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5" name="TextBox 11"/>
            <p:cNvSpPr txBox="1">
              <a:spLocks noChangeArrowheads="1"/>
            </p:cNvSpPr>
            <p:nvPr/>
          </p:nvSpPr>
          <p:spPr bwMode="auto">
            <a:xfrm>
              <a:off x="785786" y="1071546"/>
              <a:ext cx="17145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Директор</a:t>
              </a:r>
            </a:p>
          </p:txBody>
        </p:sp>
        <p:sp>
          <p:nvSpPr>
            <p:cNvPr id="8206" name="TextBox 12"/>
            <p:cNvSpPr txBox="1">
              <a:spLocks noChangeArrowheads="1"/>
            </p:cNvSpPr>
            <p:nvPr/>
          </p:nvSpPr>
          <p:spPr bwMode="auto">
            <a:xfrm>
              <a:off x="3357554" y="928670"/>
              <a:ext cx="207170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 smtClean="0"/>
                <a:t>учитель </a:t>
              </a:r>
              <a:r>
                <a:rPr lang="ru-RU" sz="2400" dirty="0"/>
                <a:t>физической культуры</a:t>
              </a:r>
            </a:p>
          </p:txBody>
        </p:sp>
        <p:sp>
          <p:nvSpPr>
            <p:cNvPr id="8207" name="TextBox 13"/>
            <p:cNvSpPr txBox="1">
              <a:spLocks noChangeArrowheads="1"/>
            </p:cNvSpPr>
            <p:nvPr/>
          </p:nvSpPr>
          <p:spPr bwMode="auto">
            <a:xfrm>
              <a:off x="6572278" y="1071537"/>
              <a:ext cx="1285884" cy="83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 smtClean="0"/>
                <a:t>актив </a:t>
              </a:r>
              <a:r>
                <a:rPr lang="ru-RU" sz="2400" dirty="0"/>
                <a:t>клуба</a:t>
              </a:r>
            </a:p>
          </p:txBody>
        </p:sp>
        <p:sp>
          <p:nvSpPr>
            <p:cNvPr id="8208" name="TextBox 14"/>
            <p:cNvSpPr txBox="1">
              <a:spLocks noChangeArrowheads="1"/>
            </p:cNvSpPr>
            <p:nvPr/>
          </p:nvSpPr>
          <p:spPr bwMode="auto">
            <a:xfrm>
              <a:off x="5857884" y="3714752"/>
              <a:ext cx="13573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/>
                <a:t>ч</a:t>
              </a:r>
              <a:r>
                <a:rPr lang="ru-RU" sz="2400" dirty="0" smtClean="0"/>
                <a:t>лены </a:t>
              </a:r>
              <a:r>
                <a:rPr lang="ru-RU" sz="2400" dirty="0"/>
                <a:t>клуба</a:t>
              </a:r>
            </a:p>
          </p:txBody>
        </p:sp>
        <p:sp>
          <p:nvSpPr>
            <p:cNvPr id="8209" name="TextBox 15"/>
            <p:cNvSpPr txBox="1">
              <a:spLocks noChangeArrowheads="1"/>
            </p:cNvSpPr>
            <p:nvPr/>
          </p:nvSpPr>
          <p:spPr bwMode="auto">
            <a:xfrm>
              <a:off x="2500298" y="3786190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/>
                <a:t>у</a:t>
              </a:r>
              <a:r>
                <a:rPr lang="ru-RU" sz="2400" dirty="0" smtClean="0"/>
                <a:t>чащиеся</a:t>
              </a:r>
              <a:endParaRPr lang="ru-RU" sz="2400" dirty="0"/>
            </a:p>
          </p:txBody>
        </p:sp>
        <p:sp>
          <p:nvSpPr>
            <p:cNvPr id="8210" name="TextBox 16"/>
            <p:cNvSpPr txBox="1">
              <a:spLocks noChangeArrowheads="1"/>
            </p:cNvSpPr>
            <p:nvPr/>
          </p:nvSpPr>
          <p:spPr bwMode="auto">
            <a:xfrm>
              <a:off x="2643174" y="4214818"/>
              <a:ext cx="15716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/>
                <a:t>школы</a:t>
              </a:r>
            </a:p>
          </p:txBody>
        </p:sp>
      </p:grpSp>
      <p:sp>
        <p:nvSpPr>
          <p:cNvPr id="8195" name="TextBox 17"/>
          <p:cNvSpPr txBox="1">
            <a:spLocks noChangeArrowheads="1"/>
          </p:cNvSpPr>
          <p:nvPr/>
        </p:nvSpPr>
        <p:spPr bwMode="auto">
          <a:xfrm>
            <a:off x="1214438" y="785813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СТРУКТУРА УПРАВЛЕНИЯ КЛУБА</a:t>
            </a:r>
            <a:endParaRPr lang="ru-RU" sz="2800"/>
          </a:p>
        </p:txBody>
      </p:sp>
    </p:spTree>
  </p:cSld>
  <p:clrMapOvr>
    <a:masterClrMapping/>
  </p:clrMapOvr>
  <p:transition advTm="81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88" y="928688"/>
            <a:ext cx="3000375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00438" y="785813"/>
            <a:ext cx="2500312" cy="1500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57938" y="1571625"/>
            <a:ext cx="2500312" cy="17859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00750" y="3857625"/>
            <a:ext cx="2857500" cy="19288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00375" y="4929188"/>
            <a:ext cx="2786063" cy="16430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3" y="3786188"/>
            <a:ext cx="2562225" cy="1714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50" y="2857500"/>
            <a:ext cx="2714625" cy="1571625"/>
          </a:xfrm>
          <a:prstGeom prst="ellipse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3857625" y="1071563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Спортивные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секции</a:t>
            </a:r>
            <a:r>
              <a:rPr lang="ru-RU" b="1" dirty="0"/>
              <a:t>, группы ОФП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50" y="3286125"/>
            <a:ext cx="17859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ФОРМЫ РАБОТЫ</a:t>
            </a: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6643688" y="1857375"/>
            <a:ext cx="21431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Пропаганда физической культуры и спорта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6429375" y="4429125"/>
            <a:ext cx="2214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муниципальных, региональных соревнованиях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3429000" y="5214938"/>
            <a:ext cx="2071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спортивных праздников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571500" y="4143375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Уход за спортивным  оборудованием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714375" y="1357313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b="1" dirty="0"/>
              <a:t> </a:t>
            </a:r>
            <a:r>
              <a:rPr lang="ru-RU" b="1" dirty="0" err="1"/>
              <a:t>внутришкольных</a:t>
            </a:r>
            <a:r>
              <a:rPr lang="ru-RU" b="1" dirty="0"/>
              <a:t>  и межшкольных спортивных мероприятий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4357688" y="2286000"/>
            <a:ext cx="642937" cy="571500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3409487">
            <a:off x="5670550" y="2690813"/>
            <a:ext cx="712788" cy="79216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7982544">
            <a:off x="5594350" y="3922713"/>
            <a:ext cx="642938" cy="60801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14813" y="4429125"/>
            <a:ext cx="714375" cy="500063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3763617">
            <a:off x="2485231" y="3683794"/>
            <a:ext cx="785813" cy="574675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075941">
            <a:off x="2998788" y="2671763"/>
            <a:ext cx="700087" cy="477837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1472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571636"/>
          </a:xfrm>
        </p:spPr>
        <p:txBody>
          <a:bodyPr>
            <a:noAutofit/>
          </a:bodyPr>
          <a:lstStyle/>
          <a:p>
            <a:pPr algn="just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pushkino.moy.su/SHSK/ehmblema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8"/>
            <a:ext cx="2571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9858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ДЕВИЗ:                                                  «К ФИЗКУЛЬТУРЕ ПРИОБЩАЙСЯ И РЕКОРДОВ ДОБИВАЙСЯ!»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pushkino.moy.su/SHSK/ehmblema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429000"/>
            <a:ext cx="2244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446</Words>
  <Application>Microsoft Office PowerPoint</Application>
  <PresentationFormat>Экран (4:3)</PresentationFormat>
  <Paragraphs>53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МБОУ СШ с. Пушкино                                                               Добринского муниципального района Липецкой области   «Школьный спортивный клуб «СССР. Победа за нами!»  </vt:lpstr>
      <vt:lpstr>    В современных условиях проблема здоровья детей приобретает глобальный характер. Здоровье ребёнка, определяется воздействием внешних и внутренних воздействий на его организм, с одной стороны, и возможностями самого организма противостоять этим воздействиям. </vt:lpstr>
      <vt:lpstr>    Одной из главных задач школы является укрепление здоровья и правильное физическое развитие учащихся. С этой целью используются различные формы: урок физической культуры, физкультминутки, спортивные секции, подвижные перемены, час здоровья, спортивные праздники, дни здоровья и спорта и т.д.</vt:lpstr>
      <vt:lpstr>Школьный спортивный клуб «СССР» -                                                  Союз Самых Спортивных Ребят (приказ  № 51 от 08.05.2014 г.)</vt:lpstr>
      <vt:lpstr>    Главная цель его создания - организация и проведение спортивно-массовой работы в образовательном учреждении. Он  призван способствовать укреплению здоровья детей и подростков, повышению их работоспособности, формированию у них потребности вести здоровый образ жизни.</vt:lpstr>
      <vt:lpstr>Презентация PowerPoint</vt:lpstr>
      <vt:lpstr>Презентация PowerPoint</vt:lpstr>
      <vt:lpstr>ЭМБЛЕМА</vt:lpstr>
      <vt:lpstr>ДЕВИЗ:                                                  «К ФИЗКУЛЬТУРЕ ПРИОБЩАЙСЯ И РЕКОРДОВ ДОБИВАЙСЯ!»</vt:lpstr>
      <vt:lpstr>ТАЛИСМАН</vt:lpstr>
      <vt:lpstr>Руководитель                                 школьного спортивного клуба</vt:lpstr>
      <vt:lpstr>Презентация PowerPoint</vt:lpstr>
      <vt:lpstr>Презентация PowerPoint</vt:lpstr>
      <vt:lpstr>Хроника спортивной жизни </vt:lpstr>
      <vt:lpstr>Презентация PowerPoint</vt:lpstr>
      <vt:lpstr>  Направления работы клуба:   -Проведение внутришкольных спортивных соревнований; -Обеспечение систематического посещения занятий физической культурой и спортом учащимися 1-11-х классов школы; -Выявление лучшего спортсмена класса, школы; -Поощрение лучших спортсменов и активистов клуба; -Пропаганда физической культуры и спорта в школе; -Проведение Дней здоровья в образовательном учреждении под девизом: «Спорт – формула жизни»;   -Информационное обеспечение спортивной жизни школы через школьную газету, стенные газеты, сменные информационные стенды, интернет и т.д. </vt:lpstr>
      <vt:lpstr>    В спортивном клубе школы ведется следующая документация: -календарь спортивно-массовых мероприятий на учебный год; -журнал учёта занятий в спортивных секциях, кружках и группах ОФП; - приказы на спортсменов разрядников (подтверждённые соответствующими протоколами); -положения о проводимых соревнованиях и их протоколы; -стенд рекордов учащихся школы.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«Школьный спортивный клуб как новая форма физкультурно-оздоровительной работы в ОУ» (из опыта работы)</dc:title>
  <dc:creator>Светлана</dc:creator>
  <cp:lastModifiedBy>Admin</cp:lastModifiedBy>
  <cp:revision>24</cp:revision>
  <dcterms:created xsi:type="dcterms:W3CDTF">2015-06-07T17:50:23Z</dcterms:created>
  <dcterms:modified xsi:type="dcterms:W3CDTF">2025-01-16T06:36:15Z</dcterms:modified>
</cp:coreProperties>
</file>